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8" r:id="rId13"/>
    <p:sldId id="276" r:id="rId14"/>
    <p:sldId id="27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FF99FF"/>
    <a:srgbClr val="00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4825-B847-447C-AB9F-B69BFE77B094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04D-6612-4583-B1BE-8DD2789E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4825-B847-447C-AB9F-B69BFE77B094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04D-6612-4583-B1BE-8DD2789E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4825-B847-447C-AB9F-B69BFE77B094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04D-6612-4583-B1BE-8DD2789E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4825-B847-447C-AB9F-B69BFE77B094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04D-6612-4583-B1BE-8DD2789E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4825-B847-447C-AB9F-B69BFE77B094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04D-6612-4583-B1BE-8DD2789E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4825-B847-447C-AB9F-B69BFE77B094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04D-6612-4583-B1BE-8DD2789E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4825-B847-447C-AB9F-B69BFE77B094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04D-6612-4583-B1BE-8DD2789E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4825-B847-447C-AB9F-B69BFE77B094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04D-6612-4583-B1BE-8DD2789E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4825-B847-447C-AB9F-B69BFE77B094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04D-6612-4583-B1BE-8DD2789E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4825-B847-447C-AB9F-B69BFE77B094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F04D-6612-4583-B1BE-8DD2789E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4825-B847-447C-AB9F-B69BFE77B094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886F04D-6612-4583-B1BE-8DD2789EDC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224825-B847-447C-AB9F-B69BFE77B094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86F04D-6612-4583-B1BE-8DD2789EDC7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404664"/>
            <a:ext cx="6480720" cy="1859632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Поющие голоса Барокко</a:t>
            </a:r>
            <a:endParaRPr lang="ru-RU" sz="6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10044608" y="3228536"/>
            <a:ext cx="144016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9" name="Picture 5" descr="800px-OrgueSaintThomasStrasbour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924944"/>
            <a:ext cx="4992555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724128" y="2708920"/>
            <a:ext cx="3179560" cy="3867001"/>
          </a:xfrm>
          <a:prstGeom prst="rect">
            <a:avLst/>
          </a:prstGeom>
          <a:ln w="38100">
            <a:solidFill>
              <a:srgbClr val="FF99FF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54650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764704"/>
            <a:ext cx="29194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Б. Марчелло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3808" y="1556792"/>
            <a:ext cx="22529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Адажио</a:t>
            </a:r>
            <a:endParaRPr lang="ru-RU" sz="4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Вика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413920"/>
            <a:ext cx="7200800" cy="4192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3568" y="1052736"/>
            <a:ext cx="75343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i="1" dirty="0" smtClean="0"/>
              <a:t>А.Перселл</a:t>
            </a:r>
            <a:r>
              <a:rPr lang="ru-RU" sz="2800" b="1" i="1" dirty="0" smtClean="0"/>
              <a:t> </a:t>
            </a:r>
            <a:r>
              <a:rPr lang="de-DE" sz="2800" b="1" i="1" dirty="0" smtClean="0"/>
              <a:t>Ария из оперы «Королева фей» </a:t>
            </a:r>
            <a:endParaRPr lang="ru-RU" sz="2800" dirty="0"/>
          </a:p>
        </p:txBody>
      </p:sp>
      <p:pic>
        <p:nvPicPr>
          <p:cNvPr id="5122" name="Picture 2" descr="C:\Users\Вика\Desktop\87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628800"/>
            <a:ext cx="3816424" cy="51357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Вика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196752"/>
            <a:ext cx="4045576" cy="482453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3568" y="764704"/>
            <a:ext cx="2624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А.Вивальди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55776" y="476672"/>
            <a:ext cx="46003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Под музыку Вивальди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628800"/>
            <a:ext cx="46085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03648" y="1412776"/>
            <a:ext cx="4572000" cy="498598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музыку Вивальди Вивальди Вивальди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 музыку Вивальди под вьюгу за окном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Печалиться давайте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давайте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давайте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Печалиться давайте об этом и 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том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стало нам так ясно так ясно так ясно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 на дворе ненастно как на сердце у нас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 жизнь была напрасна что жизнь была прекрасна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 все мы будем счастливы когда-нибудь бог даст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19672" y="692696"/>
            <a:ext cx="4572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только ты молчала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молчала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молчала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головой качала любви печальной в такт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 после говорила поставьте все сначала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Мы все начнем сначала любимый мой итак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Под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музыку Вивальди Вивальди Вивальди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 музыку Вивальди под старый клавесин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 скрипок переливы под завыванье вьюги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Условимся друг друга любить что было сил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63272" cy="1860816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rgbClr val="002060"/>
                </a:solidFill>
              </a:rPr>
              <a:t>В ней что-то чудотворное             горит…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Вика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988840"/>
            <a:ext cx="3024336" cy="375571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843808" y="5949280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А.Ахматова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3898776" cy="1140736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tx1"/>
                </a:solidFill>
              </a:rPr>
              <a:t>И.С. Бах</a:t>
            </a:r>
            <a:endParaRPr lang="ru-RU" sz="6000" dirty="0">
              <a:solidFill>
                <a:schemeClr val="tx1"/>
              </a:solidFill>
            </a:endParaRPr>
          </a:p>
        </p:txBody>
      </p:sp>
      <p:pic>
        <p:nvPicPr>
          <p:cNvPr id="4" name="Picture 12" descr="Иоганн Себастьян Бах (Johann Sebastian Bach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908050"/>
            <a:ext cx="4392613" cy="568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Вика\Desktop\zhemchuzhina_2012_714_auto_5_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8496944" cy="628785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55776" y="2204864"/>
            <a:ext cx="41764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Барокко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opup_1194130792" descr="http://img-fotki.yandex.ru/get/3001/rus-gap.3/0_19212_9657881f_L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4176464" cy="4752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907704" y="8367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8" name="popup_55230452" descr="http://img-fotki.yandex.ru/get/3004/rus-gap.3/0_19210_b67d11ad_XL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076056" y="1772816"/>
            <a:ext cx="3888432" cy="4824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Церковь </a:t>
            </a:r>
            <a:r>
              <a:rPr lang="ru-RU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Джезу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Риме. 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C:\00\=)))\Фотки=)))\Питер\DSCN1596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75656" y="1772816"/>
            <a:ext cx="7272808" cy="48245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27168" cy="72494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Петергоф</a:t>
            </a:r>
            <a:endParaRPr lang="ru-RU" sz="360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1"/>
          <p:cNvSpPr>
            <a:spLocks noGrp="1"/>
          </p:cNvSpPr>
          <p:nvPr>
            <p:ph idx="1"/>
          </p:nvPr>
        </p:nvSpPr>
        <p:spPr>
          <a:xfrm>
            <a:off x="1907704" y="980728"/>
            <a:ext cx="6408712" cy="43204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Львиный  каскад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B_Image" descr="Вид на Невский проспект и Строгановский дворец. Третья четверть XVIII века">
            <a:hlinkClick r:id="" tooltip="Close"/>
          </p:cNvPr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7584" y="1785926"/>
            <a:ext cx="7848872" cy="45233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914400" y="332656"/>
            <a:ext cx="7834064" cy="108012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/>
              </a:rPr>
              <a:t>Строгановский</a:t>
            </a:r>
            <a:r>
              <a:rPr lang="ru-RU" dirty="0" smtClean="0">
                <a:solidFill>
                  <a:schemeClr val="tx1"/>
                </a:solidFill>
              </a:rPr>
              <a:t> дворец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B_Image" descr="Смольный монастырь">
            <a:hlinkClick r:id="" tooltip="Close"/>
          </p:cNvPr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99592" y="1628800"/>
            <a:ext cx="7704856" cy="49685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Смольный монастырь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Вика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196752"/>
            <a:ext cx="4045576" cy="482453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3568" y="764704"/>
            <a:ext cx="2624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А.Вивальди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552" y="2276872"/>
            <a:ext cx="2872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Соната </a:t>
            </a:r>
            <a:r>
              <a:rPr lang="en-US" sz="3200" b="1" dirty="0" smtClean="0"/>
              <a:t>A</a:t>
            </a:r>
            <a:r>
              <a:rPr lang="ru-RU" sz="3200" b="1" dirty="0" smtClean="0"/>
              <a:t>-</a:t>
            </a:r>
            <a:r>
              <a:rPr lang="en-US" sz="3200" b="1" dirty="0" err="1" smtClean="0"/>
              <a:t>dur</a:t>
            </a:r>
            <a:r>
              <a:rPr lang="en-US" sz="3200" b="1" dirty="0" smtClean="0"/>
              <a:t> </a:t>
            </a:r>
            <a:endParaRPr lang="ru-RU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262</TotalTime>
  <Words>62</Words>
  <Application>Microsoft Office PowerPoint</Application>
  <PresentationFormat>Экран (4:3)</PresentationFormat>
  <Paragraphs>23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Поющие голоса Барокко</vt:lpstr>
      <vt:lpstr>В ней что-то чудотворное             горит…</vt:lpstr>
      <vt:lpstr>И.С. Бах</vt:lpstr>
      <vt:lpstr>Слайд 4</vt:lpstr>
      <vt:lpstr>Церковь Джезу в Риме. </vt:lpstr>
      <vt:lpstr>Петергоф</vt:lpstr>
      <vt:lpstr>Строгановский дворец</vt:lpstr>
      <vt:lpstr>Смольный монастырь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class4</dc:creator>
  <cp:lastModifiedBy>Вика</cp:lastModifiedBy>
  <cp:revision>24</cp:revision>
  <dcterms:created xsi:type="dcterms:W3CDTF">2011-08-16T02:57:12Z</dcterms:created>
  <dcterms:modified xsi:type="dcterms:W3CDTF">2015-11-09T14:15:25Z</dcterms:modified>
</cp:coreProperties>
</file>