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99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Край </a:t>
            </a:r>
            <a:r>
              <a:rPr lang="ru-RU" dirty="0" err="1" smtClean="0"/>
              <a:t>березовый,край</a:t>
            </a:r>
            <a:r>
              <a:rPr lang="ru-RU" dirty="0" smtClean="0"/>
              <a:t> </a:t>
            </a:r>
            <a:r>
              <a:rPr lang="ru-RU" dirty="0" err="1" smtClean="0"/>
              <a:t>есенина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/>
              <a:t>(к 120летию со дня С.А.Есенина)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esenin-12222007045228im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916" y="1600200"/>
            <a:ext cx="3418167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79" y="0"/>
            <a:ext cx="55804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9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238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c427088fbb715401de42d1f430393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7"/>
            <a:ext cx="6858048" cy="49498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_Oy1LkLWSKTuxr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14290"/>
            <a:ext cx="4153998" cy="60944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44-Dom-Eseninyh-v-sele-Konstantino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9419857f10bec49dee440cb6481d4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6</Words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Край березовый,край есенина (к 120летию со дня С.А.Есенина)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 березовый,край есенина (к 120летию со дня С.А.Есенина)</dc:title>
  <dc:creator>василина</dc:creator>
  <cp:lastModifiedBy>василина</cp:lastModifiedBy>
  <cp:revision>2</cp:revision>
  <dcterms:created xsi:type="dcterms:W3CDTF">2015-11-18T10:04:21Z</dcterms:created>
  <dcterms:modified xsi:type="dcterms:W3CDTF">2015-11-18T10:18:47Z</dcterms:modified>
</cp:coreProperties>
</file>