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2143116"/>
            <a:ext cx="5000660" cy="6429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49ac9bc92092c5c42b4a5561666bb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70"/>
            <a:ext cx="9144064" cy="6072230"/>
          </a:xfrm>
          <a:prstGeom prst="rect">
            <a:avLst/>
          </a:prstGeom>
        </p:spPr>
      </p:pic>
      <p:pic>
        <p:nvPicPr>
          <p:cNvPr id="5" name="Рисунок 4" descr="120412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0"/>
            <a:ext cx="2285984" cy="13058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5918" y="0"/>
            <a:ext cx="4680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Герои-земляки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52452145222542254.9h5nb0mhfg0s0sgw8w8o4ssoo.ejcuplo1l0oo0sk8c40s8osc4.th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0"/>
            <a:ext cx="500066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omm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84609" cy="64319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9ab9a1a47995b3dc318d08c6a1e4d8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469001" cy="564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.01.30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00" cy="60682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_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594981" cy="6291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3572" y="714357"/>
            <a:ext cx="7874055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24cf61f84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0"/>
            <a:ext cx="4748272" cy="68533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7960037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12065" cy="6447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7429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risunok12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4199294"/>
            <a:ext cx="7429552" cy="26587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49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Users\Оксана\Desktop\Тютин\img039.jp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323528" y="260648"/>
            <a:ext cx="3554413" cy="5292155"/>
          </a:xfrm>
          <a:prstGeom prst="rect">
            <a:avLst/>
          </a:prstGeom>
          <a:noFill/>
        </p:spPr>
      </p:pic>
      <p:pic>
        <p:nvPicPr>
          <p:cNvPr id="1026" name="Picture 2" descr="C:\Users\Оксана\Desktop\Тютин\img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3554413" cy="5364163"/>
          </a:xfrm>
          <a:prstGeom prst="rect">
            <a:avLst/>
          </a:prstGeom>
          <a:noFill/>
        </p:spPr>
      </p:pic>
      <p:pic>
        <p:nvPicPr>
          <p:cNvPr id="11" name="Рисунок 10" descr="E:\Тютин\img042.jpg"/>
          <p:cNvPicPr/>
          <p:nvPr/>
        </p:nvPicPr>
        <p:blipFill>
          <a:blip r:embed="rId4" cstate="print"/>
          <a:srcRect l="2816" t="50000" r="50727"/>
          <a:stretch>
            <a:fillRect/>
          </a:stretch>
        </p:blipFill>
        <p:spPr bwMode="auto">
          <a:xfrm>
            <a:off x="4211960" y="3356992"/>
            <a:ext cx="2376264" cy="31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260648"/>
            <a:ext cx="37841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 smtClean="0"/>
              <a:t>Тютин</a:t>
            </a:r>
            <a:r>
              <a:rPr lang="ru-RU" sz="3200" b="1" dirty="0" smtClean="0"/>
              <a:t>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Дмитрий </a:t>
            </a:r>
            <a:r>
              <a:rPr lang="ru-RU" sz="3200" b="1" dirty="0" smtClean="0"/>
              <a:t>Юрьевич </a:t>
            </a:r>
            <a:endParaRPr lang="ru-RU" sz="3200" b="1" dirty="0" smtClean="0"/>
          </a:p>
          <a:p>
            <a:pPr algn="ctr"/>
            <a:r>
              <a:rPr lang="ru-RU" sz="2400" b="1" dirty="0" smtClean="0"/>
              <a:t>(</a:t>
            </a:r>
            <a:r>
              <a:rPr lang="ru-RU" sz="2400" b="1" dirty="0" smtClean="0"/>
              <a:t>05.09.1987 – 01.12.2009</a:t>
            </a:r>
            <a:r>
              <a:rPr lang="ru-RU" sz="2800" b="1" dirty="0" smtClean="0"/>
              <a:t>)</a:t>
            </a:r>
          </a:p>
          <a:p>
            <a:pPr algn="ctr"/>
            <a:endParaRPr lang="ru-RU" sz="2800" dirty="0" smtClean="0"/>
          </a:p>
          <a:p>
            <a:endParaRPr lang="ru-RU" sz="2400" dirty="0"/>
          </a:p>
        </p:txBody>
      </p:sp>
      <p:pic>
        <p:nvPicPr>
          <p:cNvPr id="10" name="Рисунок 9" descr="E:\Тютин\img042.jpg"/>
          <p:cNvPicPr/>
          <p:nvPr/>
        </p:nvPicPr>
        <p:blipFill>
          <a:blip r:embed="rId4" cstate="print"/>
          <a:srcRect l="2816" r="49967" b="51867"/>
          <a:stretch>
            <a:fillRect/>
          </a:stretch>
        </p:blipFill>
        <p:spPr bwMode="auto">
          <a:xfrm>
            <a:off x="4211960" y="332656"/>
            <a:ext cx="241513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Тютин\img041.jpg"/>
          <p:cNvPicPr/>
          <p:nvPr/>
        </p:nvPicPr>
        <p:blipFill>
          <a:blip r:embed="rId5" cstate="print"/>
          <a:srcRect b="71860"/>
          <a:stretch>
            <a:fillRect/>
          </a:stretch>
        </p:blipFill>
        <p:spPr bwMode="auto">
          <a:xfrm rot="16200000">
            <a:off x="4681880" y="2238999"/>
            <a:ext cx="6188951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49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9_maya_pobeda_prazdnik_zvezda_ogon_georgievskaya_lenta_nadpis_fon_37198_602x3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857232"/>
            <a:ext cx="8331884" cy="469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6572296" cy="8572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Юрий </a:t>
            </a:r>
            <a:r>
              <a:rPr lang="ru-RU" dirty="0" err="1" smtClean="0"/>
              <a:t>Беленогов</a:t>
            </a:r>
            <a:endParaRPr lang="ru-RU" dirty="0"/>
          </a:p>
        </p:txBody>
      </p:sp>
      <p:pic>
        <p:nvPicPr>
          <p:cNvPr id="4" name="Содержимое 3" descr="2874f2e575b6099d7239a42b3607eb88-10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056973"/>
            <a:ext cx="3786214" cy="5550590"/>
          </a:xfrm>
        </p:spPr>
      </p:pic>
      <p:pic>
        <p:nvPicPr>
          <p:cNvPr id="7" name="Рисунок 6" descr="zvezda-geroya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646726"/>
            <a:ext cx="2571768" cy="365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45174933_fa6116219a701.cw1on0ovhl4480cg4wggowg00.ejcuplo1l0oo0sk8c40s8osc4.th_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71"/>
            <a:ext cx="8358246" cy="62686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s2-batt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065" y="428604"/>
            <a:ext cx="8577123" cy="5768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6500858" cy="92867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Юрий Смирнов</a:t>
            </a:r>
            <a:endParaRPr lang="ru-RU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3617126" cy="4929222"/>
          </a:xfrm>
        </p:spPr>
      </p:pic>
      <p:pic>
        <p:nvPicPr>
          <p:cNvPr id="5" name="Рисунок 4" descr="zvezda-geroya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071678"/>
            <a:ext cx="2748995" cy="3905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dvig-krasnoarmejca_004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00231" y="12279"/>
            <a:ext cx="4841767" cy="68457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072362" cy="78581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Алексей Голубков</a:t>
            </a:r>
            <a:endParaRPr lang="ru-RU" dirty="0"/>
          </a:p>
        </p:txBody>
      </p:sp>
      <p:pic>
        <p:nvPicPr>
          <p:cNvPr id="4" name="Содержимое 3" descr="GolubkovAlexKon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357298"/>
            <a:ext cx="3545290" cy="4789913"/>
          </a:xfrm>
        </p:spPr>
      </p:pic>
      <p:pic>
        <p:nvPicPr>
          <p:cNvPr id="5" name="Рисунок 4" descr="zvezda-geroya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285992"/>
            <a:ext cx="2714644" cy="3856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15</Words>
  <Application>Microsoft Office PowerPoint</Application>
  <PresentationFormat>Экран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Юрий Беленогов</vt:lpstr>
      <vt:lpstr>Слайд 5</vt:lpstr>
      <vt:lpstr>Слайд 6</vt:lpstr>
      <vt:lpstr>Юрий Смирнов</vt:lpstr>
      <vt:lpstr>Слайд 8</vt:lpstr>
      <vt:lpstr>Алексей Голубков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Оксана</cp:lastModifiedBy>
  <cp:revision>7</cp:revision>
  <dcterms:created xsi:type="dcterms:W3CDTF">2017-04-24T17:33:13Z</dcterms:created>
  <dcterms:modified xsi:type="dcterms:W3CDTF">2018-12-10T13:15:27Z</dcterms:modified>
</cp:coreProperties>
</file>